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3" r:id="rId2"/>
    <p:sldId id="311" r:id="rId3"/>
    <p:sldId id="317" r:id="rId4"/>
    <p:sldId id="314" r:id="rId5"/>
    <p:sldId id="315" r:id="rId6"/>
    <p:sldId id="310" r:id="rId7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60" d="100"/>
          <a:sy n="60" d="100"/>
        </p:scale>
        <p:origin x="1594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12/1/2021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06C903-972E-45B6-8D7D-B4D8E2B2CF18}"/>
              </a:ext>
            </a:extLst>
          </p:cNvPr>
          <p:cNvSpPr txBox="1"/>
          <p:nvPr userDrawn="1"/>
        </p:nvSpPr>
        <p:spPr>
          <a:xfrm>
            <a:off x="847662" y="1243968"/>
            <a:ext cx="2170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Industrial &amp; Systems Engineering Department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Industrial &amp; Systems Engineering Department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</a:t>
            </a:r>
            <a:r>
              <a:rPr lang="en-US" sz="9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. DELETE FROM MASTER SLIDE IF N/A</a:t>
            </a:r>
            <a:endParaRPr lang="en-US" sz="9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98770" y="1955518"/>
            <a:ext cx="7858037" cy="1779041"/>
          </a:xfrm>
        </p:spPr>
        <p:txBody>
          <a:bodyPr/>
          <a:lstStyle/>
          <a:p>
            <a:pPr algn="ctr"/>
            <a:r>
              <a:rPr lang="en-US" dirty="0">
                <a:latin typeface="+mn-lt"/>
              </a:rPr>
              <a:t>Control Charts-based Trading Strategy for Cryptocurrency and Stock indices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098772" y="4127674"/>
            <a:ext cx="7858035" cy="1174575"/>
          </a:xfrm>
        </p:spPr>
        <p:txBody>
          <a:bodyPr/>
          <a:lstStyle/>
          <a:p>
            <a:r>
              <a:rPr lang="en-US" dirty="0">
                <a:latin typeface="+mn-lt"/>
              </a:rPr>
              <a:t>Course: Data Analytics and Systems Monitoring</a:t>
            </a:r>
          </a:p>
          <a:p>
            <a:r>
              <a:rPr lang="en-US" dirty="0" err="1">
                <a:latin typeface="+mn-lt"/>
              </a:rPr>
              <a:t>Weihang</a:t>
            </a:r>
            <a:r>
              <a:rPr lang="en-US" dirty="0">
                <a:latin typeface="+mn-lt"/>
              </a:rPr>
              <a:t> Ren				  	    Babak Ahmadi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656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3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93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7072</TotalTime>
  <Words>27</Words>
  <Application>Microsoft Office PowerPoint</Application>
  <PresentationFormat>On-screen Show (4:3)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Cambria</vt:lpstr>
      <vt:lpstr>Helvetica</vt:lpstr>
      <vt:lpstr>Quadon Medium</vt:lpstr>
      <vt:lpstr>Rockwell</vt:lpstr>
      <vt:lpstr>Times New Roman</vt:lpstr>
      <vt:lpstr>Wingdings</vt:lpstr>
      <vt:lpstr>PNE Theme Slide Deck</vt:lpstr>
      <vt:lpstr>Control Charts-based Trading Strategy for Cryptocurrency and Stock indices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Ahmadi, Babak</cp:lastModifiedBy>
  <cp:revision>296</cp:revision>
  <cp:lastPrinted>2014-01-31T19:29:42Z</cp:lastPrinted>
  <dcterms:created xsi:type="dcterms:W3CDTF">2013-09-18T13:46:37Z</dcterms:created>
  <dcterms:modified xsi:type="dcterms:W3CDTF">2021-12-01T20:03:31Z</dcterms:modified>
</cp:coreProperties>
</file>